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A13B93-9822-4347-A4E3-940787A12219}" v="2" dt="2025-04-01T15:37:12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Coy,Haley" userId="7863d2f6-667a-4b2e-acf7-ac8ceac4da7d" providerId="ADAL" clId="{29A13B93-9822-4347-A4E3-940787A12219}"/>
    <pc:docChg chg="undo custSel addSld modSld">
      <pc:chgData name="McCoy,Haley" userId="7863d2f6-667a-4b2e-acf7-ac8ceac4da7d" providerId="ADAL" clId="{29A13B93-9822-4347-A4E3-940787A12219}" dt="2025-04-03T16:52:52.814" v="4237" actId="20577"/>
      <pc:docMkLst>
        <pc:docMk/>
      </pc:docMkLst>
      <pc:sldChg chg="modSp mod">
        <pc:chgData name="McCoy,Haley" userId="7863d2f6-667a-4b2e-acf7-ac8ceac4da7d" providerId="ADAL" clId="{29A13B93-9822-4347-A4E3-940787A12219}" dt="2025-04-01T16:08:27.038" v="4148" actId="20577"/>
        <pc:sldMkLst>
          <pc:docMk/>
          <pc:sldMk cId="1046206421" sldId="256"/>
        </pc:sldMkLst>
        <pc:spChg chg="mod">
          <ac:chgData name="McCoy,Haley" userId="7863d2f6-667a-4b2e-acf7-ac8ceac4da7d" providerId="ADAL" clId="{29A13B93-9822-4347-A4E3-940787A12219}" dt="2025-04-01T16:08:24.675" v="4138" actId="20577"/>
          <ac:spMkLst>
            <pc:docMk/>
            <pc:sldMk cId="1046206421" sldId="256"/>
            <ac:spMk id="2" creationId="{17987399-2FB7-957D-2618-EFF048F88B51}"/>
          </ac:spMkLst>
        </pc:spChg>
        <pc:spChg chg="mod">
          <ac:chgData name="McCoy,Haley" userId="7863d2f6-667a-4b2e-acf7-ac8ceac4da7d" providerId="ADAL" clId="{29A13B93-9822-4347-A4E3-940787A12219}" dt="2025-04-01T16:08:27.038" v="4148" actId="20577"/>
          <ac:spMkLst>
            <pc:docMk/>
            <pc:sldMk cId="1046206421" sldId="256"/>
            <ac:spMk id="3" creationId="{54A4849D-BF03-D2C5-8936-563EFA8FA9F9}"/>
          </ac:spMkLst>
        </pc:spChg>
      </pc:sldChg>
      <pc:sldChg chg="addSp modSp mod">
        <pc:chgData name="McCoy,Haley" userId="7863d2f6-667a-4b2e-acf7-ac8ceac4da7d" providerId="ADAL" clId="{29A13B93-9822-4347-A4E3-940787A12219}" dt="2025-04-01T16:08:46.433" v="4152" actId="208"/>
        <pc:sldMkLst>
          <pc:docMk/>
          <pc:sldMk cId="1706187582" sldId="257"/>
        </pc:sldMkLst>
        <pc:spChg chg="mod">
          <ac:chgData name="McCoy,Haley" userId="7863d2f6-667a-4b2e-acf7-ac8ceac4da7d" providerId="ADAL" clId="{29A13B93-9822-4347-A4E3-940787A12219}" dt="2025-04-01T15:23:19.077" v="71" actId="20577"/>
          <ac:spMkLst>
            <pc:docMk/>
            <pc:sldMk cId="1706187582" sldId="257"/>
            <ac:spMk id="3" creationId="{632A243F-EB57-0F5E-05F1-692F62A0386D}"/>
          </ac:spMkLst>
        </pc:spChg>
        <pc:picChg chg="add mod">
          <ac:chgData name="McCoy,Haley" userId="7863d2f6-667a-4b2e-acf7-ac8ceac4da7d" providerId="ADAL" clId="{29A13B93-9822-4347-A4E3-940787A12219}" dt="2025-04-01T16:08:41.357" v="4150" actId="1582"/>
          <ac:picMkLst>
            <pc:docMk/>
            <pc:sldMk cId="1706187582" sldId="257"/>
            <ac:picMk id="5" creationId="{0137A725-7605-5D74-E3A3-97521B31A35E}"/>
          </ac:picMkLst>
        </pc:picChg>
        <pc:picChg chg="add mod">
          <ac:chgData name="McCoy,Haley" userId="7863d2f6-667a-4b2e-acf7-ac8ceac4da7d" providerId="ADAL" clId="{29A13B93-9822-4347-A4E3-940787A12219}" dt="2025-04-01T16:08:46.433" v="4152" actId="208"/>
          <ac:picMkLst>
            <pc:docMk/>
            <pc:sldMk cId="1706187582" sldId="257"/>
            <ac:picMk id="7" creationId="{C37A0EF1-3E03-1493-3BDA-AE60FFE7EC6D}"/>
          </ac:picMkLst>
        </pc:picChg>
      </pc:sldChg>
      <pc:sldChg chg="addSp modSp mod">
        <pc:chgData name="McCoy,Haley" userId="7863d2f6-667a-4b2e-acf7-ac8ceac4da7d" providerId="ADAL" clId="{29A13B93-9822-4347-A4E3-940787A12219}" dt="2025-04-01T16:08:54.754" v="4154" actId="1582"/>
        <pc:sldMkLst>
          <pc:docMk/>
          <pc:sldMk cId="2607562705" sldId="258"/>
        </pc:sldMkLst>
        <pc:spChg chg="mod">
          <ac:chgData name="McCoy,Haley" userId="7863d2f6-667a-4b2e-acf7-ac8ceac4da7d" providerId="ADAL" clId="{29A13B93-9822-4347-A4E3-940787A12219}" dt="2025-04-01T15:23:00.039" v="1" actId="20577"/>
          <ac:spMkLst>
            <pc:docMk/>
            <pc:sldMk cId="2607562705" sldId="258"/>
            <ac:spMk id="3" creationId="{4CDB2746-E990-2E63-ACA9-FE5C280C75B4}"/>
          </ac:spMkLst>
        </pc:spChg>
        <pc:picChg chg="add mod">
          <ac:chgData name="McCoy,Haley" userId="7863d2f6-667a-4b2e-acf7-ac8ceac4da7d" providerId="ADAL" clId="{29A13B93-9822-4347-A4E3-940787A12219}" dt="2025-04-01T16:08:54.754" v="4154" actId="1582"/>
          <ac:picMkLst>
            <pc:docMk/>
            <pc:sldMk cId="2607562705" sldId="258"/>
            <ac:picMk id="5" creationId="{AD3F7D32-9AFB-B37B-55E9-F381838EF221}"/>
          </ac:picMkLst>
        </pc:picChg>
        <pc:picChg chg="add mod">
          <ac:chgData name="McCoy,Haley" userId="7863d2f6-667a-4b2e-acf7-ac8ceac4da7d" providerId="ADAL" clId="{29A13B93-9822-4347-A4E3-940787A12219}" dt="2025-04-01T16:08:54.754" v="4154" actId="1582"/>
          <ac:picMkLst>
            <pc:docMk/>
            <pc:sldMk cId="2607562705" sldId="258"/>
            <ac:picMk id="7" creationId="{5FA55187-1FE5-C774-D4FA-C826814A2D76}"/>
          </ac:picMkLst>
        </pc:picChg>
        <pc:picChg chg="add mod">
          <ac:chgData name="McCoy,Haley" userId="7863d2f6-667a-4b2e-acf7-ac8ceac4da7d" providerId="ADAL" clId="{29A13B93-9822-4347-A4E3-940787A12219}" dt="2025-04-01T16:08:54.754" v="4154" actId="1582"/>
          <ac:picMkLst>
            <pc:docMk/>
            <pc:sldMk cId="2607562705" sldId="258"/>
            <ac:picMk id="9" creationId="{C8C2809A-06A3-77CC-F3FC-DC348C594BDB}"/>
          </ac:picMkLst>
        </pc:picChg>
      </pc:sldChg>
      <pc:sldChg chg="addSp modSp mod">
        <pc:chgData name="McCoy,Haley" userId="7863d2f6-667a-4b2e-acf7-ac8ceac4da7d" providerId="ADAL" clId="{29A13B93-9822-4347-A4E3-940787A12219}" dt="2025-04-01T16:09:04.334" v="4156" actId="208"/>
        <pc:sldMkLst>
          <pc:docMk/>
          <pc:sldMk cId="1172295357" sldId="259"/>
        </pc:sldMkLst>
        <pc:spChg chg="mod">
          <ac:chgData name="McCoy,Haley" userId="7863d2f6-667a-4b2e-acf7-ac8ceac4da7d" providerId="ADAL" clId="{29A13B93-9822-4347-A4E3-940787A12219}" dt="2025-04-01T15:34:18.220" v="141" actId="20577"/>
          <ac:spMkLst>
            <pc:docMk/>
            <pc:sldMk cId="1172295357" sldId="259"/>
            <ac:spMk id="2" creationId="{47B40808-F460-F974-1767-15CC0A9C8ED2}"/>
          </ac:spMkLst>
        </pc:spChg>
        <pc:spChg chg="mod">
          <ac:chgData name="McCoy,Haley" userId="7863d2f6-667a-4b2e-acf7-ac8ceac4da7d" providerId="ADAL" clId="{29A13B93-9822-4347-A4E3-940787A12219}" dt="2025-04-01T15:36:46.730" v="285" actId="20577"/>
          <ac:spMkLst>
            <pc:docMk/>
            <pc:sldMk cId="1172295357" sldId="259"/>
            <ac:spMk id="3" creationId="{47CE7015-AB63-4158-D65C-0F8D1DAFC505}"/>
          </ac:spMkLst>
        </pc:spChg>
        <pc:picChg chg="add mod">
          <ac:chgData name="McCoy,Haley" userId="7863d2f6-667a-4b2e-acf7-ac8ceac4da7d" providerId="ADAL" clId="{29A13B93-9822-4347-A4E3-940787A12219}" dt="2025-04-01T16:09:04.334" v="4156" actId="208"/>
          <ac:picMkLst>
            <pc:docMk/>
            <pc:sldMk cId="1172295357" sldId="259"/>
            <ac:picMk id="4" creationId="{26E6EFF5-A20B-C652-12FE-7565C917A6C3}"/>
          </ac:picMkLst>
        </pc:picChg>
        <pc:picChg chg="add mod">
          <ac:chgData name="McCoy,Haley" userId="7863d2f6-667a-4b2e-acf7-ac8ceac4da7d" providerId="ADAL" clId="{29A13B93-9822-4347-A4E3-940787A12219}" dt="2025-04-01T16:09:04.334" v="4156" actId="208"/>
          <ac:picMkLst>
            <pc:docMk/>
            <pc:sldMk cId="1172295357" sldId="259"/>
            <ac:picMk id="6" creationId="{F5780992-C8AF-D23E-26F6-818AFC2C409D}"/>
          </ac:picMkLst>
        </pc:picChg>
        <pc:picChg chg="add mod">
          <ac:chgData name="McCoy,Haley" userId="7863d2f6-667a-4b2e-acf7-ac8ceac4da7d" providerId="ADAL" clId="{29A13B93-9822-4347-A4E3-940787A12219}" dt="2025-04-01T16:09:04.334" v="4156" actId="208"/>
          <ac:picMkLst>
            <pc:docMk/>
            <pc:sldMk cId="1172295357" sldId="259"/>
            <ac:picMk id="8" creationId="{CA235877-1F57-362A-3B2F-A47A2DF7153E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09:12.076" v="4158" actId="208"/>
        <pc:sldMkLst>
          <pc:docMk/>
          <pc:sldMk cId="2197697101" sldId="260"/>
        </pc:sldMkLst>
        <pc:spChg chg="mod">
          <ac:chgData name="McCoy,Haley" userId="7863d2f6-667a-4b2e-acf7-ac8ceac4da7d" providerId="ADAL" clId="{29A13B93-9822-4347-A4E3-940787A12219}" dt="2025-04-01T15:37:00.027" v="307" actId="20577"/>
          <ac:spMkLst>
            <pc:docMk/>
            <pc:sldMk cId="2197697101" sldId="260"/>
            <ac:spMk id="2" creationId="{9E270121-A156-89C2-39AC-6D9B1968A0C9}"/>
          </ac:spMkLst>
        </pc:spChg>
        <pc:spChg chg="mod">
          <ac:chgData name="McCoy,Haley" userId="7863d2f6-667a-4b2e-acf7-ac8ceac4da7d" providerId="ADAL" clId="{29A13B93-9822-4347-A4E3-940787A12219}" dt="2025-04-01T15:38:08.454" v="446" actId="20577"/>
          <ac:spMkLst>
            <pc:docMk/>
            <pc:sldMk cId="2197697101" sldId="260"/>
            <ac:spMk id="3" creationId="{24CF1E32-A2AF-FA66-FAC1-A08A7FC6918A}"/>
          </ac:spMkLst>
        </pc:spChg>
        <pc:spChg chg="add mod">
          <ac:chgData name="McCoy,Haley" userId="7863d2f6-667a-4b2e-acf7-ac8ceac4da7d" providerId="ADAL" clId="{29A13B93-9822-4347-A4E3-940787A12219}" dt="2025-04-01T15:37:51.825" v="377" actId="1076"/>
          <ac:spMkLst>
            <pc:docMk/>
            <pc:sldMk cId="2197697101" sldId="260"/>
            <ac:spMk id="5" creationId="{CEBD2A2F-C437-C2CB-E5C7-C2D58C6B3777}"/>
          </ac:spMkLst>
        </pc:spChg>
        <pc:picChg chg="add mod">
          <ac:chgData name="McCoy,Haley" userId="7863d2f6-667a-4b2e-acf7-ac8ceac4da7d" providerId="ADAL" clId="{29A13B93-9822-4347-A4E3-940787A12219}" dt="2025-04-01T16:09:12.076" v="4158" actId="208"/>
          <ac:picMkLst>
            <pc:docMk/>
            <pc:sldMk cId="2197697101" sldId="260"/>
            <ac:picMk id="4" creationId="{434B7A92-5B41-1865-9D57-E56D98CF5F0D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09:21.349" v="4161" actId="1582"/>
        <pc:sldMkLst>
          <pc:docMk/>
          <pc:sldMk cId="1046167089" sldId="261"/>
        </pc:sldMkLst>
        <pc:spChg chg="mod">
          <ac:chgData name="McCoy,Haley" userId="7863d2f6-667a-4b2e-acf7-ac8ceac4da7d" providerId="ADAL" clId="{29A13B93-9822-4347-A4E3-940787A12219}" dt="2025-04-01T15:40:38.895" v="469" actId="20577"/>
          <ac:spMkLst>
            <pc:docMk/>
            <pc:sldMk cId="1046167089" sldId="261"/>
            <ac:spMk id="2" creationId="{4DF39655-BDD3-F135-1CF6-C7C298661DE7}"/>
          </ac:spMkLst>
        </pc:spChg>
        <pc:spChg chg="mod">
          <ac:chgData name="McCoy,Haley" userId="7863d2f6-667a-4b2e-acf7-ac8ceac4da7d" providerId="ADAL" clId="{29A13B93-9822-4347-A4E3-940787A12219}" dt="2025-04-01T15:41:06.853" v="594" actId="20577"/>
          <ac:spMkLst>
            <pc:docMk/>
            <pc:sldMk cId="1046167089" sldId="261"/>
            <ac:spMk id="3" creationId="{B19474F8-BC5E-CE17-4E55-41EE2EE202B4}"/>
          </ac:spMkLst>
        </pc:spChg>
        <pc:picChg chg="add mod">
          <ac:chgData name="McCoy,Haley" userId="7863d2f6-667a-4b2e-acf7-ac8ceac4da7d" providerId="ADAL" clId="{29A13B93-9822-4347-A4E3-940787A12219}" dt="2025-04-01T16:09:21.349" v="4161" actId="1582"/>
          <ac:picMkLst>
            <pc:docMk/>
            <pc:sldMk cId="1046167089" sldId="261"/>
            <ac:picMk id="5" creationId="{82918728-1990-DC9B-72C2-C986D1CEE418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09:30.111" v="4163" actId="1582"/>
        <pc:sldMkLst>
          <pc:docMk/>
          <pc:sldMk cId="3229308981" sldId="262"/>
        </pc:sldMkLst>
        <pc:spChg chg="mod">
          <ac:chgData name="McCoy,Haley" userId="7863d2f6-667a-4b2e-acf7-ac8ceac4da7d" providerId="ADAL" clId="{29A13B93-9822-4347-A4E3-940787A12219}" dt="2025-04-01T15:41:47.495" v="619" actId="20577"/>
          <ac:spMkLst>
            <pc:docMk/>
            <pc:sldMk cId="3229308981" sldId="262"/>
            <ac:spMk id="2" creationId="{2DA0DD5C-A040-7345-6188-347D7D9C5EC0}"/>
          </ac:spMkLst>
        </pc:spChg>
        <pc:spChg chg="mod">
          <ac:chgData name="McCoy,Haley" userId="7863d2f6-667a-4b2e-acf7-ac8ceac4da7d" providerId="ADAL" clId="{29A13B93-9822-4347-A4E3-940787A12219}" dt="2025-04-01T15:43:36.605" v="882" actId="20577"/>
          <ac:spMkLst>
            <pc:docMk/>
            <pc:sldMk cId="3229308981" sldId="262"/>
            <ac:spMk id="3" creationId="{34BAF11F-8980-5BB1-BF66-59EB5DC32E13}"/>
          </ac:spMkLst>
        </pc:spChg>
        <pc:picChg chg="add mod">
          <ac:chgData name="McCoy,Haley" userId="7863d2f6-667a-4b2e-acf7-ac8ceac4da7d" providerId="ADAL" clId="{29A13B93-9822-4347-A4E3-940787A12219}" dt="2025-04-01T16:09:30.111" v="4163" actId="1582"/>
          <ac:picMkLst>
            <pc:docMk/>
            <pc:sldMk cId="3229308981" sldId="262"/>
            <ac:picMk id="5" creationId="{3F656BB7-35BF-5B39-79EE-7D5FC6168178}"/>
          </ac:picMkLst>
        </pc:picChg>
        <pc:picChg chg="add mod">
          <ac:chgData name="McCoy,Haley" userId="7863d2f6-667a-4b2e-acf7-ac8ceac4da7d" providerId="ADAL" clId="{29A13B93-9822-4347-A4E3-940787A12219}" dt="2025-04-01T16:09:30.111" v="4163" actId="1582"/>
          <ac:picMkLst>
            <pc:docMk/>
            <pc:sldMk cId="3229308981" sldId="262"/>
            <ac:picMk id="7" creationId="{5B250D36-D45F-1967-8B85-609828EB9008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09:38.408" v="4165" actId="1582"/>
        <pc:sldMkLst>
          <pc:docMk/>
          <pc:sldMk cId="559307706" sldId="263"/>
        </pc:sldMkLst>
        <pc:spChg chg="mod">
          <ac:chgData name="McCoy,Haley" userId="7863d2f6-667a-4b2e-acf7-ac8ceac4da7d" providerId="ADAL" clId="{29A13B93-9822-4347-A4E3-940787A12219}" dt="2025-04-01T15:43:56.102" v="912" actId="20577"/>
          <ac:spMkLst>
            <pc:docMk/>
            <pc:sldMk cId="559307706" sldId="263"/>
            <ac:spMk id="2" creationId="{E2AE7022-3FA2-B0AA-0F1D-2C4741E191A4}"/>
          </ac:spMkLst>
        </pc:spChg>
        <pc:spChg chg="mod">
          <ac:chgData name="McCoy,Haley" userId="7863d2f6-667a-4b2e-acf7-ac8ceac4da7d" providerId="ADAL" clId="{29A13B93-9822-4347-A4E3-940787A12219}" dt="2025-04-01T15:45:31.758" v="1071" actId="20577"/>
          <ac:spMkLst>
            <pc:docMk/>
            <pc:sldMk cId="559307706" sldId="263"/>
            <ac:spMk id="3" creationId="{EFE09332-854E-AD8B-D644-EA0C8D00F5AD}"/>
          </ac:spMkLst>
        </pc:spChg>
        <pc:picChg chg="add mod">
          <ac:chgData name="McCoy,Haley" userId="7863d2f6-667a-4b2e-acf7-ac8ceac4da7d" providerId="ADAL" clId="{29A13B93-9822-4347-A4E3-940787A12219}" dt="2025-04-01T16:09:38.408" v="4165" actId="1582"/>
          <ac:picMkLst>
            <pc:docMk/>
            <pc:sldMk cId="559307706" sldId="263"/>
            <ac:picMk id="5" creationId="{C72A24D8-B173-BF7B-9DCA-07EDBB0C388A}"/>
          </ac:picMkLst>
        </pc:picChg>
        <pc:picChg chg="add mod">
          <ac:chgData name="McCoy,Haley" userId="7863d2f6-667a-4b2e-acf7-ac8ceac4da7d" providerId="ADAL" clId="{29A13B93-9822-4347-A4E3-940787A12219}" dt="2025-04-01T16:09:38.408" v="4165" actId="1582"/>
          <ac:picMkLst>
            <pc:docMk/>
            <pc:sldMk cId="559307706" sldId="263"/>
            <ac:picMk id="7" creationId="{1FABA91C-AEB9-A223-B941-E78DE4821C5B}"/>
          </ac:picMkLst>
        </pc:picChg>
        <pc:picChg chg="add mod">
          <ac:chgData name="McCoy,Haley" userId="7863d2f6-667a-4b2e-acf7-ac8ceac4da7d" providerId="ADAL" clId="{29A13B93-9822-4347-A4E3-940787A12219}" dt="2025-04-01T16:09:38.408" v="4165" actId="1582"/>
          <ac:picMkLst>
            <pc:docMk/>
            <pc:sldMk cId="559307706" sldId="263"/>
            <ac:picMk id="9" creationId="{9938E074-225A-9560-9E16-7E3D59C93261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09:44.510" v="4167" actId="1582"/>
        <pc:sldMkLst>
          <pc:docMk/>
          <pc:sldMk cId="1792704947" sldId="264"/>
        </pc:sldMkLst>
        <pc:spChg chg="mod">
          <ac:chgData name="McCoy,Haley" userId="7863d2f6-667a-4b2e-acf7-ac8ceac4da7d" providerId="ADAL" clId="{29A13B93-9822-4347-A4E3-940787A12219}" dt="2025-04-01T15:45:57.550" v="1109" actId="20577"/>
          <ac:spMkLst>
            <pc:docMk/>
            <pc:sldMk cId="1792704947" sldId="264"/>
            <ac:spMk id="2" creationId="{EF818DFF-36CB-466E-444F-2C02A6AFE387}"/>
          </ac:spMkLst>
        </pc:spChg>
        <pc:spChg chg="mod">
          <ac:chgData name="McCoy,Haley" userId="7863d2f6-667a-4b2e-acf7-ac8ceac4da7d" providerId="ADAL" clId="{29A13B93-9822-4347-A4E3-940787A12219}" dt="2025-04-01T15:48:43.666" v="1290" actId="20577"/>
          <ac:spMkLst>
            <pc:docMk/>
            <pc:sldMk cId="1792704947" sldId="264"/>
            <ac:spMk id="3" creationId="{AEC8C041-750A-5790-36AA-5836BD2D3ADB}"/>
          </ac:spMkLst>
        </pc:spChg>
        <pc:picChg chg="add mod">
          <ac:chgData name="McCoy,Haley" userId="7863d2f6-667a-4b2e-acf7-ac8ceac4da7d" providerId="ADAL" clId="{29A13B93-9822-4347-A4E3-940787A12219}" dt="2025-04-01T16:09:44.510" v="4167" actId="1582"/>
          <ac:picMkLst>
            <pc:docMk/>
            <pc:sldMk cId="1792704947" sldId="264"/>
            <ac:picMk id="5" creationId="{7007D1DA-8F6E-8825-638F-680792C3059D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09:50.801" v="4169" actId="1582"/>
        <pc:sldMkLst>
          <pc:docMk/>
          <pc:sldMk cId="747635234" sldId="265"/>
        </pc:sldMkLst>
        <pc:spChg chg="mod">
          <ac:chgData name="McCoy,Haley" userId="7863d2f6-667a-4b2e-acf7-ac8ceac4da7d" providerId="ADAL" clId="{29A13B93-9822-4347-A4E3-940787A12219}" dt="2025-04-01T15:49:03.055" v="1342" actId="20577"/>
          <ac:spMkLst>
            <pc:docMk/>
            <pc:sldMk cId="747635234" sldId="265"/>
            <ac:spMk id="2" creationId="{94BFA3DF-3943-6659-B4B3-9BC4B5D5F529}"/>
          </ac:spMkLst>
        </pc:spChg>
        <pc:spChg chg="mod">
          <ac:chgData name="McCoy,Haley" userId="7863d2f6-667a-4b2e-acf7-ac8ceac4da7d" providerId="ADAL" clId="{29A13B93-9822-4347-A4E3-940787A12219}" dt="2025-04-01T15:50:15.326" v="1651" actId="20577"/>
          <ac:spMkLst>
            <pc:docMk/>
            <pc:sldMk cId="747635234" sldId="265"/>
            <ac:spMk id="3" creationId="{5C071757-A4DE-60EC-406D-CDFB0018DA5C}"/>
          </ac:spMkLst>
        </pc:spChg>
        <pc:picChg chg="add mod">
          <ac:chgData name="McCoy,Haley" userId="7863d2f6-667a-4b2e-acf7-ac8ceac4da7d" providerId="ADAL" clId="{29A13B93-9822-4347-A4E3-940787A12219}" dt="2025-04-01T16:09:50.801" v="4169" actId="1582"/>
          <ac:picMkLst>
            <pc:docMk/>
            <pc:sldMk cId="747635234" sldId="265"/>
            <ac:picMk id="5" creationId="{A1B0638A-B7B8-15A9-9A98-FCB63580642D}"/>
          </ac:picMkLst>
        </pc:picChg>
      </pc:sldChg>
      <pc:sldChg chg="modSp new mod">
        <pc:chgData name="McCoy,Haley" userId="7863d2f6-667a-4b2e-acf7-ac8ceac4da7d" providerId="ADAL" clId="{29A13B93-9822-4347-A4E3-940787A12219}" dt="2025-04-01T15:52:19.358" v="1868" actId="20577"/>
        <pc:sldMkLst>
          <pc:docMk/>
          <pc:sldMk cId="3142103461" sldId="266"/>
        </pc:sldMkLst>
        <pc:spChg chg="mod">
          <ac:chgData name="McCoy,Haley" userId="7863d2f6-667a-4b2e-acf7-ac8ceac4da7d" providerId="ADAL" clId="{29A13B93-9822-4347-A4E3-940787A12219}" dt="2025-04-01T15:50:59.804" v="1695" actId="20577"/>
          <ac:spMkLst>
            <pc:docMk/>
            <pc:sldMk cId="3142103461" sldId="266"/>
            <ac:spMk id="2" creationId="{78AC1573-4717-697F-DA8A-53E296468854}"/>
          </ac:spMkLst>
        </pc:spChg>
        <pc:spChg chg="mod">
          <ac:chgData name="McCoy,Haley" userId="7863d2f6-667a-4b2e-acf7-ac8ceac4da7d" providerId="ADAL" clId="{29A13B93-9822-4347-A4E3-940787A12219}" dt="2025-04-01T15:52:19.358" v="1868" actId="20577"/>
          <ac:spMkLst>
            <pc:docMk/>
            <pc:sldMk cId="3142103461" sldId="266"/>
            <ac:spMk id="3" creationId="{5C82B1A1-C33C-0AA9-B9D9-565482BAC490}"/>
          </ac:spMkLst>
        </pc:spChg>
      </pc:sldChg>
      <pc:sldChg chg="modSp new mod">
        <pc:chgData name="McCoy,Haley" userId="7863d2f6-667a-4b2e-acf7-ac8ceac4da7d" providerId="ADAL" clId="{29A13B93-9822-4347-A4E3-940787A12219}" dt="2025-04-03T16:52:52.814" v="4237" actId="20577"/>
        <pc:sldMkLst>
          <pc:docMk/>
          <pc:sldMk cId="2057058219" sldId="267"/>
        </pc:sldMkLst>
        <pc:spChg chg="mod">
          <ac:chgData name="McCoy,Haley" userId="7863d2f6-667a-4b2e-acf7-ac8ceac4da7d" providerId="ADAL" clId="{29A13B93-9822-4347-A4E3-940787A12219}" dt="2025-04-01T15:51:38.778" v="1736" actId="20577"/>
          <ac:spMkLst>
            <pc:docMk/>
            <pc:sldMk cId="2057058219" sldId="267"/>
            <ac:spMk id="2" creationId="{13DD1710-E63A-A8E1-9747-7D2B30C27261}"/>
          </ac:spMkLst>
        </pc:spChg>
        <pc:spChg chg="mod">
          <ac:chgData name="McCoy,Haley" userId="7863d2f6-667a-4b2e-acf7-ac8ceac4da7d" providerId="ADAL" clId="{29A13B93-9822-4347-A4E3-940787A12219}" dt="2025-04-03T16:52:52.814" v="4237" actId="20577"/>
          <ac:spMkLst>
            <pc:docMk/>
            <pc:sldMk cId="2057058219" sldId="267"/>
            <ac:spMk id="3" creationId="{AD606CC4-C98A-43C6-22B9-7CAB930AB0D7}"/>
          </ac:spMkLst>
        </pc:spChg>
      </pc:sldChg>
      <pc:sldChg chg="addSp modSp new mod">
        <pc:chgData name="McCoy,Haley" userId="7863d2f6-667a-4b2e-acf7-ac8ceac4da7d" providerId="ADAL" clId="{29A13B93-9822-4347-A4E3-940787A12219}" dt="2025-04-01T16:10:01.276" v="4171" actId="1582"/>
        <pc:sldMkLst>
          <pc:docMk/>
          <pc:sldMk cId="1929910180" sldId="268"/>
        </pc:sldMkLst>
        <pc:spChg chg="mod">
          <ac:chgData name="McCoy,Haley" userId="7863d2f6-667a-4b2e-acf7-ac8ceac4da7d" providerId="ADAL" clId="{29A13B93-9822-4347-A4E3-940787A12219}" dt="2025-04-01T15:53:37.915" v="1978" actId="20577"/>
          <ac:spMkLst>
            <pc:docMk/>
            <pc:sldMk cId="1929910180" sldId="268"/>
            <ac:spMk id="2" creationId="{D24BB69D-CD47-85BD-7E98-7FD88E26F77C}"/>
          </ac:spMkLst>
        </pc:spChg>
        <pc:spChg chg="mod">
          <ac:chgData name="McCoy,Haley" userId="7863d2f6-667a-4b2e-acf7-ac8ceac4da7d" providerId="ADAL" clId="{29A13B93-9822-4347-A4E3-940787A12219}" dt="2025-04-01T15:56:36.554" v="2291" actId="20577"/>
          <ac:spMkLst>
            <pc:docMk/>
            <pc:sldMk cId="1929910180" sldId="268"/>
            <ac:spMk id="3" creationId="{60064492-C077-A7EE-8FE8-1605AB24AD34}"/>
          </ac:spMkLst>
        </pc:spChg>
        <pc:picChg chg="add mod">
          <ac:chgData name="McCoy,Haley" userId="7863d2f6-667a-4b2e-acf7-ac8ceac4da7d" providerId="ADAL" clId="{29A13B93-9822-4347-A4E3-940787A12219}" dt="2025-04-01T16:10:01.276" v="4171" actId="1582"/>
          <ac:picMkLst>
            <pc:docMk/>
            <pc:sldMk cId="1929910180" sldId="268"/>
            <ac:picMk id="5" creationId="{5DBEEE24-3BE7-25C5-F611-9C7EE4FCEAAF}"/>
          </ac:picMkLst>
        </pc:picChg>
        <pc:picChg chg="add mod">
          <ac:chgData name="McCoy,Haley" userId="7863d2f6-667a-4b2e-acf7-ac8ceac4da7d" providerId="ADAL" clId="{29A13B93-9822-4347-A4E3-940787A12219}" dt="2025-04-01T16:10:01.276" v="4171" actId="1582"/>
          <ac:picMkLst>
            <pc:docMk/>
            <pc:sldMk cId="1929910180" sldId="268"/>
            <ac:picMk id="7" creationId="{D4B651DF-C50F-7EAB-0C96-A2197D911908}"/>
          </ac:picMkLst>
        </pc:picChg>
        <pc:picChg chg="add mod">
          <ac:chgData name="McCoy,Haley" userId="7863d2f6-667a-4b2e-acf7-ac8ceac4da7d" providerId="ADAL" clId="{29A13B93-9822-4347-A4E3-940787A12219}" dt="2025-04-01T16:10:01.276" v="4171" actId="1582"/>
          <ac:picMkLst>
            <pc:docMk/>
            <pc:sldMk cId="1929910180" sldId="268"/>
            <ac:picMk id="9" creationId="{4C27E7C2-815D-86A9-BBDC-D4259AF5AE5C}"/>
          </ac:picMkLst>
        </pc:picChg>
        <pc:cxnChg chg="add mod">
          <ac:chgData name="McCoy,Haley" userId="7863d2f6-667a-4b2e-acf7-ac8ceac4da7d" providerId="ADAL" clId="{29A13B93-9822-4347-A4E3-940787A12219}" dt="2025-04-01T15:55:51.903" v="2195" actId="1582"/>
          <ac:cxnSpMkLst>
            <pc:docMk/>
            <pc:sldMk cId="1929910180" sldId="268"/>
            <ac:cxnSpMk id="11" creationId="{6E8DDE0D-A873-B0A5-88CC-AB7AB768A030}"/>
          </ac:cxnSpMkLst>
        </pc:cxnChg>
      </pc:sldChg>
      <pc:sldChg chg="addSp modSp new mod">
        <pc:chgData name="McCoy,Haley" userId="7863d2f6-667a-4b2e-acf7-ac8ceac4da7d" providerId="ADAL" clId="{29A13B93-9822-4347-A4E3-940787A12219}" dt="2025-04-01T16:10:09.956" v="4173" actId="1582"/>
        <pc:sldMkLst>
          <pc:docMk/>
          <pc:sldMk cId="504144588" sldId="269"/>
        </pc:sldMkLst>
        <pc:spChg chg="mod">
          <ac:chgData name="McCoy,Haley" userId="7863d2f6-667a-4b2e-acf7-ac8ceac4da7d" providerId="ADAL" clId="{29A13B93-9822-4347-A4E3-940787A12219}" dt="2025-04-01T15:56:17.248" v="2236" actId="20577"/>
          <ac:spMkLst>
            <pc:docMk/>
            <pc:sldMk cId="504144588" sldId="269"/>
            <ac:spMk id="2" creationId="{BFECA10B-2E2F-21B3-4AA7-D2574EE6B8B0}"/>
          </ac:spMkLst>
        </pc:spChg>
        <pc:spChg chg="mod">
          <ac:chgData name="McCoy,Haley" userId="7863d2f6-667a-4b2e-acf7-ac8ceac4da7d" providerId="ADAL" clId="{29A13B93-9822-4347-A4E3-940787A12219}" dt="2025-04-01T15:58:00.875" v="2535" actId="20577"/>
          <ac:spMkLst>
            <pc:docMk/>
            <pc:sldMk cId="504144588" sldId="269"/>
            <ac:spMk id="3" creationId="{840133D0-5140-4858-78D8-57D2F6C5BBD5}"/>
          </ac:spMkLst>
        </pc:spChg>
        <pc:picChg chg="add mod">
          <ac:chgData name="McCoy,Haley" userId="7863d2f6-667a-4b2e-acf7-ac8ceac4da7d" providerId="ADAL" clId="{29A13B93-9822-4347-A4E3-940787A12219}" dt="2025-04-01T16:10:09.956" v="4173" actId="1582"/>
          <ac:picMkLst>
            <pc:docMk/>
            <pc:sldMk cId="504144588" sldId="269"/>
            <ac:picMk id="5" creationId="{757DDF2C-0E19-C02F-7BBB-37A152FD73C6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10:16.219" v="4175" actId="1582"/>
        <pc:sldMkLst>
          <pc:docMk/>
          <pc:sldMk cId="99859723" sldId="270"/>
        </pc:sldMkLst>
        <pc:spChg chg="mod">
          <ac:chgData name="McCoy,Haley" userId="7863d2f6-667a-4b2e-acf7-ac8ceac4da7d" providerId="ADAL" clId="{29A13B93-9822-4347-A4E3-940787A12219}" dt="2025-04-01T15:58:17.863" v="2624" actId="20577"/>
          <ac:spMkLst>
            <pc:docMk/>
            <pc:sldMk cId="99859723" sldId="270"/>
            <ac:spMk id="2" creationId="{43CA9441-1517-BB22-4D59-7E665117C683}"/>
          </ac:spMkLst>
        </pc:spChg>
        <pc:spChg chg="mod">
          <ac:chgData name="McCoy,Haley" userId="7863d2f6-667a-4b2e-acf7-ac8ceac4da7d" providerId="ADAL" clId="{29A13B93-9822-4347-A4E3-940787A12219}" dt="2025-04-01T15:59:11.409" v="2789" actId="20577"/>
          <ac:spMkLst>
            <pc:docMk/>
            <pc:sldMk cId="99859723" sldId="270"/>
            <ac:spMk id="3" creationId="{A3ACDED7-1780-9069-50CE-5FBA00330D38}"/>
          </ac:spMkLst>
        </pc:spChg>
        <pc:picChg chg="add mod">
          <ac:chgData name="McCoy,Haley" userId="7863d2f6-667a-4b2e-acf7-ac8ceac4da7d" providerId="ADAL" clId="{29A13B93-9822-4347-A4E3-940787A12219}" dt="2025-04-01T16:10:16.219" v="4175" actId="1582"/>
          <ac:picMkLst>
            <pc:docMk/>
            <pc:sldMk cId="99859723" sldId="270"/>
            <ac:picMk id="5" creationId="{A18822A0-2EC7-D067-CC7D-33884665D0C4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10:23.982" v="4179" actId="1035"/>
        <pc:sldMkLst>
          <pc:docMk/>
          <pc:sldMk cId="3482838732" sldId="271"/>
        </pc:sldMkLst>
        <pc:spChg chg="mod">
          <ac:chgData name="McCoy,Haley" userId="7863d2f6-667a-4b2e-acf7-ac8ceac4da7d" providerId="ADAL" clId="{29A13B93-9822-4347-A4E3-940787A12219}" dt="2025-04-01T15:59:17.757" v="2819" actId="20577"/>
          <ac:spMkLst>
            <pc:docMk/>
            <pc:sldMk cId="3482838732" sldId="271"/>
            <ac:spMk id="2" creationId="{B7995203-A4E2-D293-EBC8-F8BB414D3D2D}"/>
          </ac:spMkLst>
        </pc:spChg>
        <pc:spChg chg="mod">
          <ac:chgData name="McCoy,Haley" userId="7863d2f6-667a-4b2e-acf7-ac8ceac4da7d" providerId="ADAL" clId="{29A13B93-9822-4347-A4E3-940787A12219}" dt="2025-04-01T16:10:23.982" v="4179" actId="1035"/>
          <ac:spMkLst>
            <pc:docMk/>
            <pc:sldMk cId="3482838732" sldId="271"/>
            <ac:spMk id="3" creationId="{497CD547-08D9-14F1-DB43-870544D75DF3}"/>
          </ac:spMkLst>
        </pc:spChg>
        <pc:picChg chg="add mod">
          <ac:chgData name="McCoy,Haley" userId="7863d2f6-667a-4b2e-acf7-ac8ceac4da7d" providerId="ADAL" clId="{29A13B93-9822-4347-A4E3-940787A12219}" dt="2025-04-01T16:10:22.520" v="4177" actId="1582"/>
          <ac:picMkLst>
            <pc:docMk/>
            <pc:sldMk cId="3482838732" sldId="271"/>
            <ac:picMk id="5" creationId="{3A18B7FD-21FC-E0A0-1902-5033AB2AB219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10:31.844" v="4181" actId="1582"/>
        <pc:sldMkLst>
          <pc:docMk/>
          <pc:sldMk cId="2810967157" sldId="272"/>
        </pc:sldMkLst>
        <pc:spChg chg="mod">
          <ac:chgData name="McCoy,Haley" userId="7863d2f6-667a-4b2e-acf7-ac8ceac4da7d" providerId="ADAL" clId="{29A13B93-9822-4347-A4E3-940787A12219}" dt="2025-04-01T16:00:38.760" v="3000" actId="20577"/>
          <ac:spMkLst>
            <pc:docMk/>
            <pc:sldMk cId="2810967157" sldId="272"/>
            <ac:spMk id="2" creationId="{55BF4ACC-AE7D-E674-235B-43CB0AA96FE4}"/>
          </ac:spMkLst>
        </pc:spChg>
        <pc:spChg chg="mod">
          <ac:chgData name="McCoy,Haley" userId="7863d2f6-667a-4b2e-acf7-ac8ceac4da7d" providerId="ADAL" clId="{29A13B93-9822-4347-A4E3-940787A12219}" dt="2025-04-01T16:02:19.969" v="3251" actId="20577"/>
          <ac:spMkLst>
            <pc:docMk/>
            <pc:sldMk cId="2810967157" sldId="272"/>
            <ac:spMk id="3" creationId="{CAD5C4C5-F6A0-6727-4711-C63E4F7EB34B}"/>
          </ac:spMkLst>
        </pc:spChg>
        <pc:picChg chg="add mod">
          <ac:chgData name="McCoy,Haley" userId="7863d2f6-667a-4b2e-acf7-ac8ceac4da7d" providerId="ADAL" clId="{29A13B93-9822-4347-A4E3-940787A12219}" dt="2025-04-01T16:10:31.844" v="4181" actId="1582"/>
          <ac:picMkLst>
            <pc:docMk/>
            <pc:sldMk cId="2810967157" sldId="272"/>
            <ac:picMk id="5" creationId="{1B8E2946-DF92-9E0B-EB69-1DD240F41AE8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10:38.734" v="4183" actId="1582"/>
        <pc:sldMkLst>
          <pc:docMk/>
          <pc:sldMk cId="485765522" sldId="273"/>
        </pc:sldMkLst>
        <pc:spChg chg="mod">
          <ac:chgData name="McCoy,Haley" userId="7863d2f6-667a-4b2e-acf7-ac8ceac4da7d" providerId="ADAL" clId="{29A13B93-9822-4347-A4E3-940787A12219}" dt="2025-04-01T16:02:49.425" v="3286" actId="20577"/>
          <ac:spMkLst>
            <pc:docMk/>
            <pc:sldMk cId="485765522" sldId="273"/>
            <ac:spMk id="2" creationId="{ED575076-EB70-5DFC-1120-AC9225829743}"/>
          </ac:spMkLst>
        </pc:spChg>
        <pc:spChg chg="mod">
          <ac:chgData name="McCoy,Haley" userId="7863d2f6-667a-4b2e-acf7-ac8ceac4da7d" providerId="ADAL" clId="{29A13B93-9822-4347-A4E3-940787A12219}" dt="2025-04-01T16:03:10.163" v="3392" actId="20577"/>
          <ac:spMkLst>
            <pc:docMk/>
            <pc:sldMk cId="485765522" sldId="273"/>
            <ac:spMk id="3" creationId="{FB47680F-816E-D9AB-C3FE-380C40B316B9}"/>
          </ac:spMkLst>
        </pc:spChg>
        <pc:picChg chg="add mod">
          <ac:chgData name="McCoy,Haley" userId="7863d2f6-667a-4b2e-acf7-ac8ceac4da7d" providerId="ADAL" clId="{29A13B93-9822-4347-A4E3-940787A12219}" dt="2025-04-01T16:10:38.734" v="4183" actId="1582"/>
          <ac:picMkLst>
            <pc:docMk/>
            <pc:sldMk cId="485765522" sldId="273"/>
            <ac:picMk id="5" creationId="{BB599774-159E-7FE6-7D56-513224B25E0A}"/>
          </ac:picMkLst>
        </pc:picChg>
      </pc:sldChg>
      <pc:sldChg chg="addSp modSp new mod">
        <pc:chgData name="McCoy,Haley" userId="7863d2f6-667a-4b2e-acf7-ac8ceac4da7d" providerId="ADAL" clId="{29A13B93-9822-4347-A4E3-940787A12219}" dt="2025-04-01T16:10:54.283" v="4186" actId="14100"/>
        <pc:sldMkLst>
          <pc:docMk/>
          <pc:sldMk cId="3020180910" sldId="274"/>
        </pc:sldMkLst>
        <pc:spChg chg="mod">
          <ac:chgData name="McCoy,Haley" userId="7863d2f6-667a-4b2e-acf7-ac8ceac4da7d" providerId="ADAL" clId="{29A13B93-9822-4347-A4E3-940787A12219}" dt="2025-04-01T16:04:22.253" v="3416" actId="20577"/>
          <ac:spMkLst>
            <pc:docMk/>
            <pc:sldMk cId="3020180910" sldId="274"/>
            <ac:spMk id="2" creationId="{77EC6811-D990-9BA7-0D91-A84444644772}"/>
          </ac:spMkLst>
        </pc:spChg>
        <pc:spChg chg="mod">
          <ac:chgData name="McCoy,Haley" userId="7863d2f6-667a-4b2e-acf7-ac8ceac4da7d" providerId="ADAL" clId="{29A13B93-9822-4347-A4E3-940787A12219}" dt="2025-04-01T16:06:07.961" v="3649" actId="20577"/>
          <ac:spMkLst>
            <pc:docMk/>
            <pc:sldMk cId="3020180910" sldId="274"/>
            <ac:spMk id="3" creationId="{A62C0D0D-75D8-E4E8-B121-F2008EECB99B}"/>
          </ac:spMkLst>
        </pc:spChg>
        <pc:picChg chg="add mod">
          <ac:chgData name="McCoy,Haley" userId="7863d2f6-667a-4b2e-acf7-ac8ceac4da7d" providerId="ADAL" clId="{29A13B93-9822-4347-A4E3-940787A12219}" dt="2025-04-01T16:10:54.283" v="4186" actId="14100"/>
          <ac:picMkLst>
            <pc:docMk/>
            <pc:sldMk cId="3020180910" sldId="274"/>
            <ac:picMk id="5" creationId="{25B2B167-3499-365A-BC11-D505CBFD5CA6}"/>
          </ac:picMkLst>
        </pc:picChg>
      </pc:sldChg>
      <pc:sldChg chg="modSp new mod">
        <pc:chgData name="McCoy,Haley" userId="7863d2f6-667a-4b2e-acf7-ac8ceac4da7d" providerId="ADAL" clId="{29A13B93-9822-4347-A4E3-940787A12219}" dt="2025-04-01T16:08:10.587" v="4136" actId="20577"/>
        <pc:sldMkLst>
          <pc:docMk/>
          <pc:sldMk cId="3085599707" sldId="275"/>
        </pc:sldMkLst>
        <pc:spChg chg="mod">
          <ac:chgData name="McCoy,Haley" userId="7863d2f6-667a-4b2e-acf7-ac8ceac4da7d" providerId="ADAL" clId="{29A13B93-9822-4347-A4E3-940787A12219}" dt="2025-04-01T16:06:26.358" v="3677" actId="20577"/>
          <ac:spMkLst>
            <pc:docMk/>
            <pc:sldMk cId="3085599707" sldId="275"/>
            <ac:spMk id="2" creationId="{D52BD99A-ACF5-B2C5-2ABC-6DFEDF3F0C11}"/>
          </ac:spMkLst>
        </pc:spChg>
        <pc:spChg chg="mod">
          <ac:chgData name="McCoy,Haley" userId="7863d2f6-667a-4b2e-acf7-ac8ceac4da7d" providerId="ADAL" clId="{29A13B93-9822-4347-A4E3-940787A12219}" dt="2025-04-01T16:08:10.587" v="4136" actId="20577"/>
          <ac:spMkLst>
            <pc:docMk/>
            <pc:sldMk cId="3085599707" sldId="275"/>
            <ac:spMk id="3" creationId="{077A483C-1E12-6D9A-0E60-161730332F49}"/>
          </ac:spMkLst>
        </pc:spChg>
      </pc:sldChg>
    </pc:docChg>
  </pc:docChgLst>
  <pc:docChgLst>
    <pc:chgData name="McCoy,Haley" userId="7863d2f6-667a-4b2e-acf7-ac8ceac4da7d" providerId="ADAL" clId="{D6D35B82-4D57-47F8-BAAA-762831D91B93}"/>
    <pc:docChg chg="custSel addSld modSld modMainMaster">
      <pc:chgData name="McCoy,Haley" userId="7863d2f6-667a-4b2e-acf7-ac8ceac4da7d" providerId="ADAL" clId="{D6D35B82-4D57-47F8-BAAA-762831D91B93}" dt="2025-03-11T22:19:11.866" v="529" actId="680"/>
      <pc:docMkLst>
        <pc:docMk/>
      </pc:docMkLst>
      <pc:sldChg chg="modSp new mod">
        <pc:chgData name="McCoy,Haley" userId="7863d2f6-667a-4b2e-acf7-ac8ceac4da7d" providerId="ADAL" clId="{D6D35B82-4D57-47F8-BAAA-762831D91B93}" dt="2025-03-11T22:15:03.120" v="43" actId="20577"/>
        <pc:sldMkLst>
          <pc:docMk/>
          <pc:sldMk cId="1046206421" sldId="256"/>
        </pc:sldMkLst>
        <pc:spChg chg="mod">
          <ac:chgData name="McCoy,Haley" userId="7863d2f6-667a-4b2e-acf7-ac8ceac4da7d" providerId="ADAL" clId="{D6D35B82-4D57-47F8-BAAA-762831D91B93}" dt="2025-03-11T22:15:03.120" v="43" actId="20577"/>
          <ac:spMkLst>
            <pc:docMk/>
            <pc:sldMk cId="1046206421" sldId="256"/>
            <ac:spMk id="2" creationId="{17987399-2FB7-957D-2618-EFF048F88B51}"/>
          </ac:spMkLst>
        </pc:spChg>
      </pc:sldChg>
      <pc:sldChg chg="modSp new mod">
        <pc:chgData name="McCoy,Haley" userId="7863d2f6-667a-4b2e-acf7-ac8ceac4da7d" providerId="ADAL" clId="{D6D35B82-4D57-47F8-BAAA-762831D91B93}" dt="2025-03-11T22:18:27.799" v="359" actId="20577"/>
        <pc:sldMkLst>
          <pc:docMk/>
          <pc:sldMk cId="1706187582" sldId="257"/>
        </pc:sldMkLst>
        <pc:spChg chg="mod">
          <ac:chgData name="McCoy,Haley" userId="7863d2f6-667a-4b2e-acf7-ac8ceac4da7d" providerId="ADAL" clId="{D6D35B82-4D57-47F8-BAAA-762831D91B93}" dt="2025-03-11T22:17:01.453" v="76" actId="20577"/>
          <ac:spMkLst>
            <pc:docMk/>
            <pc:sldMk cId="1706187582" sldId="257"/>
            <ac:spMk id="2" creationId="{671B7EDD-4433-D25E-532E-82E73783D9C1}"/>
          </ac:spMkLst>
        </pc:spChg>
        <pc:spChg chg="mod">
          <ac:chgData name="McCoy,Haley" userId="7863d2f6-667a-4b2e-acf7-ac8ceac4da7d" providerId="ADAL" clId="{D6D35B82-4D57-47F8-BAAA-762831D91B93}" dt="2025-03-11T22:18:27.799" v="359" actId="20577"/>
          <ac:spMkLst>
            <pc:docMk/>
            <pc:sldMk cId="1706187582" sldId="257"/>
            <ac:spMk id="3" creationId="{632A243F-EB57-0F5E-05F1-692F62A0386D}"/>
          </ac:spMkLst>
        </pc:spChg>
      </pc:sldChg>
      <pc:sldChg chg="modSp new mod">
        <pc:chgData name="McCoy,Haley" userId="7863d2f6-667a-4b2e-acf7-ac8ceac4da7d" providerId="ADAL" clId="{D6D35B82-4D57-47F8-BAAA-762831D91B93}" dt="2025-03-11T22:19:08.333" v="528" actId="20577"/>
        <pc:sldMkLst>
          <pc:docMk/>
          <pc:sldMk cId="2607562705" sldId="258"/>
        </pc:sldMkLst>
        <pc:spChg chg="mod">
          <ac:chgData name="McCoy,Haley" userId="7863d2f6-667a-4b2e-acf7-ac8ceac4da7d" providerId="ADAL" clId="{D6D35B82-4D57-47F8-BAAA-762831D91B93}" dt="2025-03-11T22:18:35.087" v="376" actId="20577"/>
          <ac:spMkLst>
            <pc:docMk/>
            <pc:sldMk cId="2607562705" sldId="258"/>
            <ac:spMk id="2" creationId="{B1DDF65B-FA12-7A0C-A6AB-AC46A978FDC5}"/>
          </ac:spMkLst>
        </pc:spChg>
        <pc:spChg chg="mod">
          <ac:chgData name="McCoy,Haley" userId="7863d2f6-667a-4b2e-acf7-ac8ceac4da7d" providerId="ADAL" clId="{D6D35B82-4D57-47F8-BAAA-762831D91B93}" dt="2025-03-11T22:19:08.333" v="528" actId="20577"/>
          <ac:spMkLst>
            <pc:docMk/>
            <pc:sldMk cId="2607562705" sldId="258"/>
            <ac:spMk id="3" creationId="{4CDB2746-E990-2E63-ACA9-FE5C280C75B4}"/>
          </ac:spMkLst>
        </pc:spChg>
      </pc:sldChg>
      <pc:sldChg chg="new">
        <pc:chgData name="McCoy,Haley" userId="7863d2f6-667a-4b2e-acf7-ac8ceac4da7d" providerId="ADAL" clId="{D6D35B82-4D57-47F8-BAAA-762831D91B93}" dt="2025-03-11T22:19:11.866" v="529" actId="680"/>
        <pc:sldMkLst>
          <pc:docMk/>
          <pc:sldMk cId="1172295357" sldId="259"/>
        </pc:sldMkLst>
      </pc:sldChg>
      <pc:sldMasterChg chg="modSp mod">
        <pc:chgData name="McCoy,Haley" userId="7863d2f6-667a-4b2e-acf7-ac8ceac4da7d" providerId="ADAL" clId="{D6D35B82-4D57-47F8-BAAA-762831D91B93}" dt="2025-03-11T22:16:47.322" v="55" actId="14100"/>
        <pc:sldMasterMkLst>
          <pc:docMk/>
          <pc:sldMasterMk cId="771066002" sldId="2147483648"/>
        </pc:sldMasterMkLst>
        <pc:spChg chg="mod">
          <ac:chgData name="McCoy,Haley" userId="7863d2f6-667a-4b2e-acf7-ac8ceac4da7d" providerId="ADAL" clId="{D6D35B82-4D57-47F8-BAAA-762831D91B93}" dt="2025-03-11T22:16:21.927" v="47" actId="1076"/>
          <ac:spMkLst>
            <pc:docMk/>
            <pc:sldMasterMk cId="771066002" sldId="2147483648"/>
            <ac:spMk id="2" creationId="{6C483CF1-7CB0-D83C-347E-13458EA40D64}"/>
          </ac:spMkLst>
        </pc:spChg>
        <pc:spChg chg="mod">
          <ac:chgData name="McCoy,Haley" userId="7863d2f6-667a-4b2e-acf7-ac8ceac4da7d" providerId="ADAL" clId="{D6D35B82-4D57-47F8-BAAA-762831D91B93}" dt="2025-03-11T22:16:47.322" v="55" actId="14100"/>
          <ac:spMkLst>
            <pc:docMk/>
            <pc:sldMasterMk cId="771066002" sldId="2147483648"/>
            <ac:spMk id="3" creationId="{44B97C9E-1D6D-3B17-891B-3AE440408AEF}"/>
          </ac:spMkLst>
        </pc:spChg>
        <pc:spChg chg="mod">
          <ac:chgData name="McCoy,Haley" userId="7863d2f6-667a-4b2e-acf7-ac8ceac4da7d" providerId="ADAL" clId="{D6D35B82-4D57-47F8-BAAA-762831D91B93}" dt="2025-03-11T22:16:34.820" v="51" actId="1076"/>
          <ac:spMkLst>
            <pc:docMk/>
            <pc:sldMasterMk cId="771066002" sldId="2147483648"/>
            <ac:spMk id="4" creationId="{1FDC3A56-84AF-D973-B6D4-F4CB891AD5C8}"/>
          </ac:spMkLst>
        </pc:spChg>
        <pc:spChg chg="mod">
          <ac:chgData name="McCoy,Haley" userId="7863d2f6-667a-4b2e-acf7-ac8ceac4da7d" providerId="ADAL" clId="{D6D35B82-4D57-47F8-BAAA-762831D91B93}" dt="2025-03-11T22:16:40.418" v="53" actId="1076"/>
          <ac:spMkLst>
            <pc:docMk/>
            <pc:sldMasterMk cId="771066002" sldId="2147483648"/>
            <ac:spMk id="5" creationId="{E4349E12-702A-E104-094C-7B9F1BD16666}"/>
          </ac:spMkLst>
        </pc:spChg>
        <pc:spChg chg="mod">
          <ac:chgData name="McCoy,Haley" userId="7863d2f6-667a-4b2e-acf7-ac8ceac4da7d" providerId="ADAL" clId="{D6D35B82-4D57-47F8-BAAA-762831D91B93}" dt="2025-03-11T22:16:38.707" v="52" actId="1076"/>
          <ac:spMkLst>
            <pc:docMk/>
            <pc:sldMasterMk cId="771066002" sldId="2147483648"/>
            <ac:spMk id="6" creationId="{A2156927-C6F4-D845-7ED4-1126FBA41BA5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4D5A4-50CA-ED1A-77CB-B061094601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7E1029-1D2C-477C-CCFB-6E54958A25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22AE4-538E-1EB5-CD80-31E1076FD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3C400-1F44-EDF0-EB3F-FCD3752E6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E4A7F-3940-0579-CE9C-8373BC627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88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BE51D-B1DC-B390-080A-21A461BC0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98A5D-F82B-3957-A85F-760CAA6A7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39B472-6C78-AE81-1C67-86016BE54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50DA0-1EB2-8FD9-27D7-F3408CCFC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AC06EC-1732-414D-95EB-494F4C532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30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6E05C4-3F6D-F3E5-8888-2CCED99512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A31F05-E825-726C-CFBC-B44EC09E4C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B9E83-7DB0-A47E-F770-6BAEA4CC2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4FF3B-7A77-F0F5-2C4A-89B21C20C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5C336-8602-8D0C-EF11-0D6A82CE1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417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20E26-E188-FBEE-6AF7-5E3B44CE2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5D108-4B0D-5996-C7F7-A9215130D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D3537-C557-8440-7C04-C1A9B919B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6EE84-C886-B7FD-682F-1C5005250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8172A-A72F-21B6-BC1A-A27217BC7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32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EB68B-E22D-937C-AD10-F48D41E33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2BE5F1-FC24-8C59-97A8-0F1568483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54207-66CA-820B-C933-31F40FEF9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592D4-7E66-3A92-2BFB-BD4534B83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04AED-0B97-F4EA-045B-3D8E498D5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75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9F01C-4F9A-2E3E-E05F-200E1305B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5DB79-B6C7-4816-5E67-645610F1A9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072802-3B34-B2E3-764B-D16690FF4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8B10B-EB4A-BF50-C7D6-B9FDF664F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337185-9000-8BCE-5125-1F5B7A71B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2BCCA6-D888-30C6-4BAF-5F326110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59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5BB8D-C082-D85B-1EF1-31A4CFA92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FC626D-199A-941D-D9A0-519C6C3F1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629336-9EEF-6CD6-61F4-A55F55C55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60010-2047-5D63-843B-5ED5E8530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D1C71C-B037-4EE1-42C5-4756DF25AE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4B0353-EC28-3DB9-9243-44A2487E6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C6B1D8-75CA-88B2-9E55-D7EBDA4AA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3F7105-3266-999B-25B6-4D1FD4DDE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06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65B44-1A8F-3194-7B3A-DBF3795EF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363C56-AAB2-82C4-9ABA-E5EF687A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B07932-8546-C7AF-BD20-2DE69EF01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563AC2-F3CB-374D-1833-CB246698F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7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043396-7B36-187E-7420-848E5B47F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3C798-0D28-E7B9-7AF6-D2AE2BCFC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457D2D-2265-0E2C-CC59-6160BEF27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0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A6EA8-1385-21C0-C71A-5A97198CA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6ABE4-0FC6-341A-CA2B-07F37B7CB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415C8D-8DF7-5DB7-1341-7702C16849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7FB786-5150-7932-5797-AB6D13649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058472-196A-7C37-310F-25550109B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39720B-A928-48EA-2898-1E1FE9BD2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5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15CEC-3017-B3F7-EE0B-E06D44D61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036F7-EBE1-9BFB-CD93-495DD9CCCB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280C50-F3B3-4655-3B0E-F5F923C6F0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460739-BB99-1CE0-192E-221D9DDBB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E987E4-E3FC-1FE7-F103-FE9306DB7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5269C-5B63-48ED-AAD7-5D2A3EF6D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55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483CF1-7CB0-D83C-347E-13458EA40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7" y="136525"/>
            <a:ext cx="118938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97C9E-1D6D-3B17-891B-3AE440408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9087" y="1570382"/>
            <a:ext cx="11893826" cy="4790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DC3A56-84AF-D973-B6D4-F4CB891AD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2F1E99-588A-460F-A7D2-23B6D1CDBD44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349E12-702A-E104-094C-7B9F1BD166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56927-C6F4-D845-7ED4-1126FBA41B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8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E89E09-B0B3-45FB-9DEC-34805ACAC6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66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87399-2FB7-957D-2618-EFF048F88B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Stroop experiment in </a:t>
            </a:r>
            <a:r>
              <a:rPr lang="en-US" dirty="0" err="1"/>
              <a:t>PsychoPy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4849D-BF03-D2C5-8936-563EFA8FA9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tutorial</a:t>
            </a:r>
          </a:p>
        </p:txBody>
      </p:sp>
    </p:spTree>
    <p:extLst>
      <p:ext uri="{BB962C8B-B14F-4D97-AF65-F5344CB8AC3E}">
        <p14:creationId xmlns:p14="http://schemas.microsoft.com/office/powerpoint/2010/main" val="104620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FA3DF-3943-6659-B4B3-9BC4B5D5F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Fill in the columns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71757-A4DE-60EC-406D-CDFB0018D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have four colors: red, yellow, blue, green</a:t>
            </a:r>
          </a:p>
          <a:p>
            <a:r>
              <a:rPr lang="en-US" dirty="0"/>
              <a:t>Let’s start with red</a:t>
            </a:r>
          </a:p>
          <a:p>
            <a:r>
              <a:rPr lang="en-US" dirty="0"/>
              <a:t>We need to see red when it’s red and also yellow, blue, and green</a:t>
            </a:r>
          </a:p>
          <a:p>
            <a:r>
              <a:rPr lang="en-US" dirty="0"/>
              <a:t>So type red four times in the word column</a:t>
            </a:r>
          </a:p>
          <a:p>
            <a:r>
              <a:rPr lang="en-US" dirty="0"/>
              <a:t>In color, type red, yellow, blue, green</a:t>
            </a:r>
          </a:p>
          <a:p>
            <a:r>
              <a:rPr lang="en-US" dirty="0"/>
              <a:t>In </a:t>
            </a:r>
            <a:r>
              <a:rPr lang="en-US" dirty="0" err="1"/>
              <a:t>corr_ans</a:t>
            </a:r>
            <a:r>
              <a:rPr lang="en-US" dirty="0"/>
              <a:t> put a lowercase r</a:t>
            </a:r>
          </a:p>
          <a:p>
            <a:r>
              <a:rPr lang="en-US" dirty="0"/>
              <a:t>In </a:t>
            </a:r>
            <a:r>
              <a:rPr lang="en-US" dirty="0" err="1"/>
              <a:t>cong</a:t>
            </a:r>
            <a:r>
              <a:rPr lang="en-US" dirty="0"/>
              <a:t> put 1, 0, 0, 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B0638A-B7B8-15A9-9A98-FCB635806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3842657"/>
            <a:ext cx="5619578" cy="262668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47635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C1573-4717-697F-DA8A-53E296468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the same thing for the other colors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2B1A1-C33C-0AA9-B9D9-565482BAC4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Yellow</a:t>
            </a:r>
          </a:p>
          <a:p>
            <a:pPr lvl="1"/>
            <a:r>
              <a:rPr lang="en-US" dirty="0" err="1"/>
              <a:t>Corr_ans</a:t>
            </a:r>
            <a:r>
              <a:rPr lang="en-US" dirty="0"/>
              <a:t> = y</a:t>
            </a:r>
          </a:p>
          <a:p>
            <a:r>
              <a:rPr lang="en-US" dirty="0"/>
              <a:t>Green</a:t>
            </a:r>
          </a:p>
          <a:p>
            <a:pPr lvl="1"/>
            <a:r>
              <a:rPr lang="en-US" dirty="0" err="1"/>
              <a:t>Corr_ans</a:t>
            </a:r>
            <a:r>
              <a:rPr lang="en-US" dirty="0"/>
              <a:t> = g</a:t>
            </a:r>
          </a:p>
          <a:p>
            <a:r>
              <a:rPr lang="en-US" dirty="0"/>
              <a:t>Blue </a:t>
            </a:r>
          </a:p>
          <a:p>
            <a:pPr lvl="1"/>
            <a:r>
              <a:rPr lang="en-US" dirty="0" err="1"/>
              <a:t>Corr_ans</a:t>
            </a:r>
            <a:r>
              <a:rPr lang="en-US" dirty="0"/>
              <a:t> = b</a:t>
            </a:r>
          </a:p>
        </p:txBody>
      </p:sp>
    </p:spTree>
    <p:extLst>
      <p:ext uri="{BB962C8B-B14F-4D97-AF65-F5344CB8AC3E}">
        <p14:creationId xmlns:p14="http://schemas.microsoft.com/office/powerpoint/2010/main" val="3142103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D1710-E63A-A8E1-9747-7D2B30C27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the excel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06CC4-C98A-43C6-22B9-7CAB930AB0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Save it into your folder you made earlier</a:t>
            </a:r>
          </a:p>
          <a:p>
            <a:pPr lvl="1"/>
            <a:r>
              <a:rPr lang="en-US" dirty="0"/>
              <a:t>The one with your experiment in it</a:t>
            </a:r>
          </a:p>
          <a:p>
            <a:r>
              <a:rPr lang="en-US" dirty="0"/>
              <a:t>Name it </a:t>
            </a:r>
            <a:r>
              <a:rPr lang="en-US" dirty="0" err="1"/>
              <a:t>stroop_conditions</a:t>
            </a:r>
            <a:endParaRPr lang="en-US" dirty="0"/>
          </a:p>
          <a:p>
            <a:r>
              <a:rPr lang="en-US" dirty="0"/>
              <a:t>And you’re done in excel</a:t>
            </a:r>
          </a:p>
          <a:p>
            <a:r>
              <a:rPr lang="en-US" dirty="0"/>
              <a:t>CLOSE THE EXCEL FILE! Or </a:t>
            </a:r>
            <a:r>
              <a:rPr lang="en-US"/>
              <a:t>the experiment wont work</a:t>
            </a:r>
            <a:endParaRPr lang="en-US" dirty="0"/>
          </a:p>
          <a:p>
            <a:r>
              <a:rPr lang="en-US" dirty="0"/>
              <a:t>So go back to your </a:t>
            </a:r>
            <a:r>
              <a:rPr lang="en-US" dirty="0" err="1"/>
              <a:t>psychopy</a:t>
            </a:r>
            <a:r>
              <a:rPr lang="en-US" dirty="0"/>
              <a:t> experiment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58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BB69D-CD47-85BD-7E98-7FD88E26F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64492-C077-A7EE-8FE8-1605AB24A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Place it around the </a:t>
            </a:r>
            <a:r>
              <a:rPr lang="en-US" dirty="0" err="1"/>
              <a:t>stroop_trials</a:t>
            </a:r>
            <a:r>
              <a:rPr lang="en-US" dirty="0"/>
              <a:t> routine</a:t>
            </a:r>
          </a:p>
          <a:p>
            <a:r>
              <a:rPr lang="en-US" dirty="0"/>
              <a:t>Call it </a:t>
            </a:r>
            <a:r>
              <a:rPr lang="en-US" dirty="0" err="1"/>
              <a:t>stroop_looper</a:t>
            </a:r>
            <a:endParaRPr lang="en-US" dirty="0"/>
          </a:p>
          <a:p>
            <a:r>
              <a:rPr lang="en-US" dirty="0"/>
              <a:t>Keep it random</a:t>
            </a:r>
          </a:p>
          <a:p>
            <a:r>
              <a:rPr lang="en-US" dirty="0" err="1"/>
              <a:t>nReps</a:t>
            </a:r>
            <a:r>
              <a:rPr lang="en-US" dirty="0"/>
              <a:t> can stay at 5</a:t>
            </a:r>
          </a:p>
          <a:p>
            <a:r>
              <a:rPr lang="en-US" dirty="0"/>
              <a:t>Conditions file</a:t>
            </a:r>
          </a:p>
          <a:p>
            <a:pPr lvl="1"/>
            <a:r>
              <a:rPr lang="en-US" dirty="0"/>
              <a:t>You can click the little folder</a:t>
            </a:r>
          </a:p>
          <a:p>
            <a:pPr lvl="1"/>
            <a:r>
              <a:rPr lang="en-US" dirty="0"/>
              <a:t>Then select your excel file you just made</a:t>
            </a:r>
          </a:p>
          <a:p>
            <a:r>
              <a:rPr lang="en-US" dirty="0"/>
              <a:t>Click ok</a:t>
            </a:r>
          </a:p>
          <a:p>
            <a:r>
              <a:rPr lang="en-US" dirty="0"/>
              <a:t>Save the experiment!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BEEE24-3BE7-25C5-F611-9C7EE4FCE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333" y="285448"/>
            <a:ext cx="3137710" cy="117664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B651DF-C50F-7EAB-0C96-A2197D911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517" y="566769"/>
            <a:ext cx="3386391" cy="1711802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27E7C2-815D-86A9-BBDC-D4259AF5A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0013" y="2693864"/>
            <a:ext cx="4883401" cy="372129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E8DDE0D-A873-B0A5-88CC-AB7AB768A030}"/>
              </a:ext>
            </a:extLst>
          </p:cNvPr>
          <p:cNvCxnSpPr/>
          <p:nvPr/>
        </p:nvCxnSpPr>
        <p:spPr>
          <a:xfrm>
            <a:off x="4740188" y="4278086"/>
            <a:ext cx="6314720" cy="1099457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910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CA10B-2E2F-21B3-4AA7-D2574EE6B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let’s build the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133D0-5140-4858-78D8-57D2F6C5B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a text element</a:t>
            </a:r>
          </a:p>
          <a:p>
            <a:r>
              <a:rPr lang="en-US" dirty="0"/>
              <a:t>Call it </a:t>
            </a:r>
            <a:r>
              <a:rPr lang="en-US" dirty="0" err="1"/>
              <a:t>stroop_display</a:t>
            </a:r>
            <a:endParaRPr lang="en-US" dirty="0"/>
          </a:p>
          <a:p>
            <a:r>
              <a:rPr lang="en-US" dirty="0"/>
              <a:t>Start 0.5</a:t>
            </a:r>
          </a:p>
          <a:p>
            <a:r>
              <a:rPr lang="en-US" dirty="0"/>
              <a:t>Duration 3 </a:t>
            </a:r>
          </a:p>
          <a:p>
            <a:pPr lvl="1"/>
            <a:r>
              <a:rPr lang="en-US" dirty="0"/>
              <a:t>So it’s on the screen for 3 seconds</a:t>
            </a:r>
          </a:p>
          <a:p>
            <a:r>
              <a:rPr lang="en-US" dirty="0"/>
              <a:t>Text: $word</a:t>
            </a:r>
          </a:p>
          <a:p>
            <a:r>
              <a:rPr lang="en-US" dirty="0"/>
              <a:t>You need that dollar sign</a:t>
            </a:r>
          </a:p>
          <a:p>
            <a:pPr lvl="1"/>
            <a:r>
              <a:rPr lang="en-US" dirty="0"/>
              <a:t>This tells it to access the variable from excel</a:t>
            </a:r>
          </a:p>
          <a:p>
            <a:r>
              <a:rPr lang="en-US" dirty="0"/>
              <a:t>SET EVERY REPEAT this is very important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DDF2C-0E19-C02F-7BBB-37A152FD7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702" y="1224547"/>
            <a:ext cx="6058211" cy="3733992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504144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A9441-1517-BB22-4D59-7E665117C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also change the font size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CDED7-1780-9069-50CE-5FBA00330D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We’ll make it a little bigger on the screen</a:t>
            </a:r>
          </a:p>
          <a:p>
            <a:r>
              <a:rPr lang="en-US" dirty="0"/>
              <a:t>In the text element settings</a:t>
            </a:r>
          </a:p>
          <a:p>
            <a:r>
              <a:rPr lang="en-US" dirty="0"/>
              <a:t>Go to formatting</a:t>
            </a:r>
          </a:p>
          <a:p>
            <a:r>
              <a:rPr lang="en-US" dirty="0"/>
              <a:t>Set letter height to 0.08</a:t>
            </a:r>
          </a:p>
          <a:p>
            <a:pPr lvl="1"/>
            <a:r>
              <a:rPr lang="en-US" dirty="0"/>
              <a:t>Not 0.8</a:t>
            </a:r>
          </a:p>
          <a:p>
            <a:pPr lvl="1"/>
            <a:r>
              <a:rPr lang="en-US" dirty="0"/>
              <a:t>0.08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8822A0-2EC7-D067-CC7D-33884665D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864" y="2901903"/>
            <a:ext cx="4096964" cy="3019926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99859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95203-A4E2-D293-EBC8-F8BB414D3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also need to set the color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CD547-08D9-14F1-DB43-870544D75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87" y="1570382"/>
            <a:ext cx="11893826" cy="4790661"/>
          </a:xfrm>
        </p:spPr>
        <p:txBody>
          <a:bodyPr/>
          <a:lstStyle/>
          <a:p>
            <a:r>
              <a:rPr lang="en-US" dirty="0"/>
              <a:t>So in those settings</a:t>
            </a:r>
          </a:p>
          <a:p>
            <a:r>
              <a:rPr lang="en-US" dirty="0"/>
              <a:t>Go to appearance</a:t>
            </a:r>
          </a:p>
          <a:p>
            <a:r>
              <a:rPr lang="en-US" dirty="0"/>
              <a:t>Foreground color:</a:t>
            </a:r>
          </a:p>
          <a:p>
            <a:pPr lvl="1"/>
            <a:r>
              <a:rPr lang="en-US" dirty="0"/>
              <a:t>$color</a:t>
            </a:r>
          </a:p>
          <a:p>
            <a:pPr lvl="1"/>
            <a:r>
              <a:rPr lang="en-US" dirty="0"/>
              <a:t>Remember the dollar sign</a:t>
            </a:r>
          </a:p>
          <a:p>
            <a:r>
              <a:rPr lang="en-US" dirty="0"/>
              <a:t>SET EVERY REPEAT!!!</a:t>
            </a:r>
          </a:p>
          <a:p>
            <a:r>
              <a:rPr lang="en-US" dirty="0"/>
              <a:t>Now we can click ‘ok’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18B7FD-21FC-E0A0-1902-5033AB2AB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648" y="1380635"/>
            <a:ext cx="7395783" cy="1710907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482838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F4ACC-AE7D-E674-235B-43CB0AA96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keyboard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5C4C5-F6A0-6727-4711-C63E4F7EB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</a:t>
            </a:r>
            <a:r>
              <a:rPr lang="en-US" dirty="0" err="1"/>
              <a:t>stroop_resp</a:t>
            </a:r>
            <a:endParaRPr lang="en-US" dirty="0"/>
          </a:p>
          <a:p>
            <a:r>
              <a:rPr lang="en-US" dirty="0"/>
              <a:t>Start 0.5</a:t>
            </a:r>
          </a:p>
          <a:p>
            <a:r>
              <a:rPr lang="en-US" dirty="0"/>
              <a:t>Duration 3</a:t>
            </a:r>
          </a:p>
          <a:p>
            <a:r>
              <a:rPr lang="en-US" dirty="0"/>
              <a:t>Force end of routine should be checked</a:t>
            </a:r>
          </a:p>
          <a:p>
            <a:r>
              <a:rPr lang="en-US" dirty="0"/>
              <a:t>Allowed keys are r, g, b, y and those should be in single quotes </a:t>
            </a:r>
          </a:p>
          <a:p>
            <a:pPr lvl="1"/>
            <a:r>
              <a:rPr lang="en-US" dirty="0"/>
              <a:t>‘r’</a:t>
            </a:r>
          </a:p>
          <a:p>
            <a:pPr lvl="1"/>
            <a:r>
              <a:rPr lang="en-US" dirty="0"/>
              <a:t>And separated by commas</a:t>
            </a:r>
          </a:p>
          <a:p>
            <a:r>
              <a:rPr lang="en-US" dirty="0"/>
              <a:t>Then click the data tab at the top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8E2946-DF92-9E0B-EB69-1DD240F41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410" y="136525"/>
            <a:ext cx="4921503" cy="3429176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810967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75076-EB70-5DFC-1120-AC9225829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the ‘store correct’ box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7680F-816E-D9AB-C3FE-380C40B31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correct answer to $</a:t>
            </a:r>
            <a:r>
              <a:rPr lang="en-US" dirty="0" err="1"/>
              <a:t>corr_ans</a:t>
            </a:r>
            <a:endParaRPr lang="en-US" dirty="0"/>
          </a:p>
          <a:p>
            <a:r>
              <a:rPr lang="en-US" dirty="0"/>
              <a:t>Then you can click ok</a:t>
            </a:r>
          </a:p>
          <a:p>
            <a:r>
              <a:rPr lang="en-US" dirty="0"/>
              <a:t>This will track if participants get it right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599774-159E-7FE6-7D56-513224B25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518925"/>
            <a:ext cx="5414878" cy="1403368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85765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C6811-D990-9BA7-0D91-A84444644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a final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2C0D0D-75D8-E4E8-B121-F2008EECB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 it “goodbye”</a:t>
            </a:r>
          </a:p>
          <a:p>
            <a:r>
              <a:rPr lang="en-US" dirty="0"/>
              <a:t>Add a text element that tells participants the experiment is over and to press the space bar to exit</a:t>
            </a:r>
          </a:p>
          <a:p>
            <a:r>
              <a:rPr lang="en-US" dirty="0"/>
              <a:t>Add a keyboard response that only allows the space bar key</a:t>
            </a:r>
          </a:p>
          <a:p>
            <a:r>
              <a:rPr lang="en-US" dirty="0"/>
              <a:t>0.5 start</a:t>
            </a:r>
          </a:p>
          <a:p>
            <a:r>
              <a:rPr lang="en-US" dirty="0"/>
              <a:t>Blank duration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B2B167-3499-365A-BC11-D505CBFD5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718502"/>
            <a:ext cx="4590319" cy="3002973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020180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B7EDD-4433-D25E-532E-82E73783D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</a:t>
            </a:r>
            <a:r>
              <a:rPr lang="en-US" dirty="0" err="1"/>
              <a:t>PsychoPy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A243F-EB57-0F5E-05F1-692F62A03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don’t have it downloaded or aren’t using a cog lab laptop, find instructions on how to download it on Canvas!</a:t>
            </a:r>
          </a:p>
          <a:p>
            <a:r>
              <a:rPr lang="en-US" dirty="0"/>
              <a:t>Open up </a:t>
            </a:r>
            <a:r>
              <a:rPr lang="en-US" dirty="0" err="1"/>
              <a:t>PsychoPy</a:t>
            </a:r>
            <a:r>
              <a:rPr lang="en-US" dirty="0"/>
              <a:t> (it will likely take a few minutes to load, don’t worry)</a:t>
            </a:r>
          </a:p>
          <a:p>
            <a:r>
              <a:rPr lang="en-US" dirty="0"/>
              <a:t>You should see three windows: builder, coder, runner</a:t>
            </a:r>
          </a:p>
          <a:p>
            <a:r>
              <a:rPr lang="en-US" dirty="0"/>
              <a:t>We’ll be working in builder! </a:t>
            </a:r>
          </a:p>
          <a:p>
            <a:r>
              <a:rPr lang="en-US" dirty="0"/>
              <a:t>Make sure to maximize the window!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37A725-7605-5D74-E3A3-97521B31A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0472" y="3627185"/>
            <a:ext cx="1474127" cy="1961337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7A0EF1-3E03-1493-3BDA-AE60FFE7E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803" y="4607853"/>
            <a:ext cx="5024397" cy="206758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706187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BD99A-ACF5-B2C5-2ABC-6DFEDF3F0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you can see if it runs!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A483C-1E12-6D9A-0E60-161730332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definitely should run through it and check that it works</a:t>
            </a:r>
          </a:p>
          <a:p>
            <a:r>
              <a:rPr lang="en-US" dirty="0"/>
              <a:t>Then you can look at the data and see what it looks like </a:t>
            </a:r>
          </a:p>
          <a:p>
            <a:pPr lvl="1"/>
            <a:r>
              <a:rPr lang="en-US" dirty="0"/>
              <a:t>Ask yourself how you would get everyone’s data from them</a:t>
            </a:r>
          </a:p>
          <a:p>
            <a:pPr lvl="1"/>
            <a:r>
              <a:rPr lang="en-US" dirty="0"/>
              <a:t>Each person gets their own data file</a:t>
            </a:r>
          </a:p>
          <a:p>
            <a:r>
              <a:rPr lang="en-US" dirty="0"/>
              <a:t>If it doesn’t work, check back through the steps carefully and see if you missed something</a:t>
            </a:r>
          </a:p>
          <a:p>
            <a:r>
              <a:rPr lang="en-US" dirty="0"/>
              <a:t>Or ask your instructor for help </a:t>
            </a:r>
            <a:r>
              <a:rPr lang="en-US" dirty="0">
                <a:sym typeface="Wingdings" panose="05000000000000000000" pitchFamily="2" charset="2"/>
              </a:rPr>
              <a:t></a:t>
            </a:r>
          </a:p>
          <a:p>
            <a:r>
              <a:rPr lang="en-US" dirty="0">
                <a:sym typeface="Wingdings" panose="05000000000000000000" pitchFamily="2" charset="2"/>
              </a:rPr>
              <a:t>Or google it too! Pavlovia.com can help a lot (it’s a forum all about </a:t>
            </a:r>
            <a:r>
              <a:rPr lang="en-US" dirty="0" err="1">
                <a:sym typeface="Wingdings" panose="05000000000000000000" pitchFamily="2" charset="2"/>
              </a:rPr>
              <a:t>psychopy</a:t>
            </a:r>
            <a:r>
              <a:rPr lang="en-US" dirty="0">
                <a:sym typeface="Wingdings" panose="05000000000000000000" pitchFamily="2" charset="2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599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DF65B-FA12-7A0C-A6AB-AC46A978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Orient yourself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B2746-E990-2E63-ACA9-FE5C280C7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 what you see</a:t>
            </a:r>
          </a:p>
          <a:p>
            <a:r>
              <a:rPr lang="en-US" dirty="0"/>
              <a:t>There should be a menu on the right-hand side</a:t>
            </a:r>
          </a:p>
          <a:p>
            <a:r>
              <a:rPr lang="en-US" dirty="0"/>
              <a:t>A blue “trial” routine at the bottom</a:t>
            </a:r>
          </a:p>
          <a:p>
            <a:r>
              <a:rPr lang="en-US" dirty="0"/>
              <a:t>A menu at the top (with file, edit,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F7D32-9AFB-B37B-55E9-F381838EF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248" y="496957"/>
            <a:ext cx="3128351" cy="460008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A55187-1FE5-C774-D4FA-C826814A2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064" y="4779811"/>
            <a:ext cx="3314870" cy="158123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C2809A-06A3-77CC-F3FC-DC348C594B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83" y="3695823"/>
            <a:ext cx="4254719" cy="539778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607562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808-F460-F974-1767-15CC0A9C8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Right-click the blue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E7015-AB63-4158-D65C-0F8D1DAFC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Rename it “welcome”</a:t>
            </a:r>
          </a:p>
          <a:p>
            <a:r>
              <a:rPr lang="en-US" dirty="0"/>
              <a:t>Save the experiment to a new folder</a:t>
            </a:r>
          </a:p>
          <a:p>
            <a:r>
              <a:rPr lang="en-US" dirty="0"/>
              <a:t>Call that folder </a:t>
            </a:r>
            <a:r>
              <a:rPr lang="en-US" dirty="0" err="1"/>
              <a:t>YOURNAME_StroopDemo_CogLab</a:t>
            </a:r>
            <a:endParaRPr lang="en-US" dirty="0"/>
          </a:p>
          <a:p>
            <a:r>
              <a:rPr lang="en-US" dirty="0"/>
              <a:t>Call your </a:t>
            </a:r>
            <a:r>
              <a:rPr lang="en-US" dirty="0" err="1"/>
              <a:t>psychopy</a:t>
            </a:r>
            <a:r>
              <a:rPr lang="en-US" dirty="0"/>
              <a:t> file </a:t>
            </a:r>
            <a:r>
              <a:rPr lang="en-US" dirty="0" err="1"/>
              <a:t>YOURNAME_StroopDemo</a:t>
            </a:r>
            <a:endParaRPr lang="en-US" dirty="0"/>
          </a:p>
          <a:p>
            <a:r>
              <a:rPr lang="en-US" dirty="0" err="1"/>
              <a:t>PsychoPy</a:t>
            </a:r>
            <a:r>
              <a:rPr lang="en-US" dirty="0"/>
              <a:t> will not autosave</a:t>
            </a:r>
          </a:p>
          <a:p>
            <a:r>
              <a:rPr lang="en-US" dirty="0"/>
              <a:t>So be sure to save often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6EFF5-A20B-C652-12FE-7565C917A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0"/>
            <a:ext cx="4942114" cy="2357445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780992-C8AF-D23E-26F6-818AFC2C4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057" y="3094384"/>
            <a:ext cx="2664740" cy="871328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235877-1F57-362A-3B2F-A47A2DF715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1285" y="4229493"/>
            <a:ext cx="1542154" cy="168673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172295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0121-A156-89C2-39AC-6D9B1968A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in the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F1E32-A2AF-FA66-FAC1-A08A7FC69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that right hand menu</a:t>
            </a:r>
          </a:p>
          <a:p>
            <a:r>
              <a:rPr lang="en-US" dirty="0"/>
              <a:t>Find the text stimuli</a:t>
            </a:r>
          </a:p>
          <a:p>
            <a:pPr lvl="1"/>
            <a:r>
              <a:rPr lang="en-US" dirty="0"/>
              <a:t>It might be under stimuli or maybe favorites</a:t>
            </a:r>
          </a:p>
          <a:p>
            <a:r>
              <a:rPr lang="en-US" dirty="0"/>
              <a:t>Click it to add a text stimuli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4B7A92-5B41-1865-9D57-E56D98CF5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248" y="496957"/>
            <a:ext cx="3128351" cy="460008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sp>
        <p:nvSpPr>
          <p:cNvPr id="5" name="Star: 10 Points 4">
            <a:extLst>
              <a:ext uri="{FF2B5EF4-FFF2-40B4-BE49-F238E27FC236}">
                <a16:creationId xmlns:a16="http://schemas.microsoft.com/office/drawing/2014/main" id="{CEBD2A2F-C437-C2CB-E5C7-C2D58C6B3777}"/>
              </a:ext>
            </a:extLst>
          </p:cNvPr>
          <p:cNvSpPr/>
          <p:nvPr/>
        </p:nvSpPr>
        <p:spPr>
          <a:xfrm>
            <a:off x="9862456" y="2188592"/>
            <a:ext cx="1415143" cy="1045029"/>
          </a:xfrm>
          <a:prstGeom prst="star10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97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39655-BDD3-F135-1CF6-C7C298661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some settings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74F8-BC5E-CE17-4E55-41EE2EE20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to ‘hi’</a:t>
            </a:r>
          </a:p>
          <a:p>
            <a:r>
              <a:rPr lang="en-US" dirty="0"/>
              <a:t>Start time to 0.5</a:t>
            </a:r>
          </a:p>
          <a:p>
            <a:r>
              <a:rPr lang="en-US" dirty="0"/>
              <a:t>Stop duration to blank</a:t>
            </a:r>
          </a:p>
          <a:p>
            <a:r>
              <a:rPr lang="en-US" dirty="0"/>
              <a:t>Text</a:t>
            </a:r>
          </a:p>
          <a:p>
            <a:pPr lvl="1"/>
            <a:r>
              <a:rPr lang="en-US" dirty="0"/>
              <a:t>Include instructions</a:t>
            </a:r>
          </a:p>
          <a:p>
            <a:pPr lvl="1"/>
            <a:r>
              <a:rPr lang="en-US" dirty="0"/>
              <a:t>Set it to constant</a:t>
            </a:r>
          </a:p>
          <a:p>
            <a:r>
              <a:rPr lang="en-US" dirty="0"/>
              <a:t>Click ok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918728-1990-DC9B-72C2-C986D1CEE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709" y="1570382"/>
            <a:ext cx="6197919" cy="4496031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046167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0DD5C-A040-7345-6188-347D7D9C5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keyboard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AF11F-8980-5BB1-BF66-59EB5DC32E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Just click on the keyboard icon</a:t>
            </a:r>
          </a:p>
          <a:p>
            <a:r>
              <a:rPr lang="en-US" dirty="0"/>
              <a:t>Might be under “responses” in the right-hand menu</a:t>
            </a:r>
          </a:p>
          <a:p>
            <a:r>
              <a:rPr lang="en-US" dirty="0"/>
              <a:t>Change the name to “</a:t>
            </a:r>
            <a:r>
              <a:rPr lang="en-US" dirty="0" err="1"/>
              <a:t>begin_stroop</a:t>
            </a:r>
            <a:r>
              <a:rPr lang="en-US" dirty="0"/>
              <a:t>”</a:t>
            </a:r>
          </a:p>
          <a:p>
            <a:r>
              <a:rPr lang="en-US" dirty="0"/>
              <a:t>Start time: 0.5</a:t>
            </a:r>
          </a:p>
          <a:p>
            <a:r>
              <a:rPr lang="en-US" dirty="0"/>
              <a:t>Duration blank</a:t>
            </a:r>
          </a:p>
          <a:p>
            <a:r>
              <a:rPr lang="en-US" dirty="0"/>
              <a:t>Allowed keys</a:t>
            </a:r>
          </a:p>
          <a:p>
            <a:pPr lvl="1"/>
            <a:r>
              <a:rPr lang="en-US" dirty="0"/>
              <a:t>‘space’ and that’s it</a:t>
            </a:r>
          </a:p>
          <a:p>
            <a:pPr lvl="1"/>
            <a:r>
              <a:rPr lang="en-US" dirty="0"/>
              <a:t>Keep it constant</a:t>
            </a:r>
          </a:p>
          <a:p>
            <a:r>
              <a:rPr lang="en-US" dirty="0"/>
              <a:t>Click ok</a:t>
            </a:r>
          </a:p>
          <a:p>
            <a:r>
              <a:rPr lang="en-US" dirty="0"/>
              <a:t>Save the experiment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656BB7-35BF-5B39-79EE-7D5FC616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175" y="459349"/>
            <a:ext cx="2471540" cy="2005478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250D36-D45F-1967-8B85-609828EB9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326" y="3428999"/>
            <a:ext cx="5457582" cy="3108963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229308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E7022-3FA2-B0AA-0F1D-2C4741E19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new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09332-854E-AD8B-D644-EA0C8D00F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it </a:t>
            </a:r>
            <a:r>
              <a:rPr lang="en-US" dirty="0" err="1"/>
              <a:t>stroop_trials</a:t>
            </a:r>
            <a:endParaRPr lang="en-US" dirty="0"/>
          </a:p>
          <a:p>
            <a:r>
              <a:rPr lang="en-US" dirty="0"/>
              <a:t>Template can be </a:t>
            </a:r>
            <a:r>
              <a:rPr lang="en-US" dirty="0" err="1"/>
              <a:t>basic:blank</a:t>
            </a:r>
            <a:endParaRPr lang="en-US" dirty="0"/>
          </a:p>
          <a:p>
            <a:r>
              <a:rPr lang="en-US" dirty="0"/>
              <a:t>Click ok</a:t>
            </a:r>
          </a:p>
          <a:p>
            <a:r>
              <a:rPr lang="en-US" dirty="0"/>
              <a:t>Place it to the right of “welcome”</a:t>
            </a:r>
          </a:p>
          <a:p>
            <a:pPr lvl="1"/>
            <a:r>
              <a:rPr lang="en-US" dirty="0"/>
              <a:t>You should see a little dot on the line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2A24D8-B173-BF7B-9DCA-07EDBB0C3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12" y="364649"/>
            <a:ext cx="2774987" cy="1620788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ABA91C-AEB9-A223-B941-E78DE4821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123" y="2213561"/>
            <a:ext cx="3581584" cy="1847945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38E074-225A-9560-9E16-7E3D59C93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354" y="4704685"/>
            <a:ext cx="6363584" cy="1216249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559307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8DFF-36CB-466E-444F-2C02A6AFE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we need to make an excel 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8C041-750A-5790-36AA-5836BD2D3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a new, blank excel workbook</a:t>
            </a:r>
          </a:p>
          <a:p>
            <a:r>
              <a:rPr lang="en-US" dirty="0"/>
              <a:t>Label the first four columns:</a:t>
            </a:r>
          </a:p>
          <a:p>
            <a:pPr lvl="1"/>
            <a:r>
              <a:rPr lang="en-US" dirty="0"/>
              <a:t>Word</a:t>
            </a:r>
          </a:p>
          <a:p>
            <a:pPr lvl="1"/>
            <a:r>
              <a:rPr lang="en-US" dirty="0"/>
              <a:t>Color</a:t>
            </a:r>
          </a:p>
          <a:p>
            <a:pPr lvl="1"/>
            <a:r>
              <a:rPr lang="en-US" dirty="0" err="1"/>
              <a:t>Corr_ans</a:t>
            </a:r>
            <a:endParaRPr lang="en-US" dirty="0"/>
          </a:p>
          <a:p>
            <a:pPr lvl="1"/>
            <a:r>
              <a:rPr lang="en-US" dirty="0"/>
              <a:t>Cong</a:t>
            </a:r>
          </a:p>
          <a:p>
            <a:r>
              <a:rPr lang="en-US" dirty="0" err="1"/>
              <a:t>Corr_ans</a:t>
            </a:r>
            <a:r>
              <a:rPr lang="en-US" dirty="0"/>
              <a:t> = correct answer</a:t>
            </a:r>
          </a:p>
          <a:p>
            <a:r>
              <a:rPr lang="en-US" dirty="0"/>
              <a:t>Cong = congruency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07D1DA-8F6E-8825-638F-680792C30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022" y="2318183"/>
            <a:ext cx="4661409" cy="1426503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792704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851</Words>
  <Application>Microsoft Office PowerPoint</Application>
  <PresentationFormat>Widescreen</PresentationFormat>
  <Paragraphs>143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Arial</vt:lpstr>
      <vt:lpstr>Wingdings</vt:lpstr>
      <vt:lpstr>Office Theme</vt:lpstr>
      <vt:lpstr>Stroop experiment in PsychoPy</vt:lpstr>
      <vt:lpstr>Open PsychoPy</vt:lpstr>
      <vt:lpstr>Orient yourself</vt:lpstr>
      <vt:lpstr>Right-click the blue trial</vt:lpstr>
      <vt:lpstr>Now in the experiment</vt:lpstr>
      <vt:lpstr>Change some settings</vt:lpstr>
      <vt:lpstr>Add a keyboard response</vt:lpstr>
      <vt:lpstr>Add a new routine</vt:lpstr>
      <vt:lpstr>Now we need to make an excel sheet</vt:lpstr>
      <vt:lpstr>Fill in the columns</vt:lpstr>
      <vt:lpstr>Do the same thing for the other colors</vt:lpstr>
      <vt:lpstr>Save the excel file</vt:lpstr>
      <vt:lpstr>Add a loop</vt:lpstr>
      <vt:lpstr>Now let’s build the routine</vt:lpstr>
      <vt:lpstr>Let’s also change the font size </vt:lpstr>
      <vt:lpstr>We also need to set the color</vt:lpstr>
      <vt:lpstr>Add a keyboard response</vt:lpstr>
      <vt:lpstr>Check the ‘store correct’ box</vt:lpstr>
      <vt:lpstr>Insert a final routine</vt:lpstr>
      <vt:lpstr>Now you can see if it runs!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McCoy,Haley</dc:creator>
  <cp:lastModifiedBy>McCoy,Haley</cp:lastModifiedBy>
  <cp:revision>1</cp:revision>
  <dcterms:created xsi:type="dcterms:W3CDTF">2025-03-11T22:12:50Z</dcterms:created>
  <dcterms:modified xsi:type="dcterms:W3CDTF">2025-04-03T16:52:54Z</dcterms:modified>
</cp:coreProperties>
</file>